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8" r:id="rId3"/>
    <p:sldId id="262" r:id="rId4"/>
    <p:sldId id="263" r:id="rId5"/>
    <p:sldId id="264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73E112-AAE6-4C43-9952-8179332D77AB}">
          <p14:sldIdLst/>
        </p14:section>
        <p14:section name="Untitled Section" id="{B8ACF51B-FF39-4462-B628-8BE1A24EBF66}">
          <p14:sldIdLst>
            <p14:sldId id="267"/>
            <p14:sldId id="258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9801"/>
    <a:srgbClr val="B538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4660"/>
  </p:normalViewPr>
  <p:slideViewPr>
    <p:cSldViewPr snapToGrid="0">
      <p:cViewPr varScale="1">
        <p:scale>
          <a:sx n="38" d="100"/>
          <a:sy n="38" d="100"/>
        </p:scale>
        <p:origin x="2156" y="44"/>
      </p:cViewPr>
      <p:guideLst>
        <p:guide orient="horz" pos="3168"/>
        <p:guide pos="2448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ECC5-4198-4C42-AC10-3360D227770E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E94D-8C3F-FE47-89E9-77E608491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ECC5-4198-4C42-AC10-3360D227770E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E94D-8C3F-FE47-89E9-77E608491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ECC5-4198-4C42-AC10-3360D227770E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E94D-8C3F-FE47-89E9-77E608491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ECC5-4198-4C42-AC10-3360D227770E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E94D-8C3F-FE47-89E9-77E608491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ECC5-4198-4C42-AC10-3360D227770E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E94D-8C3F-FE47-89E9-77E608491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ECC5-4198-4C42-AC10-3360D227770E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E94D-8C3F-FE47-89E9-77E608491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ECC5-4198-4C42-AC10-3360D227770E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E94D-8C3F-FE47-89E9-77E608491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ECC5-4198-4C42-AC10-3360D227770E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E94D-8C3F-FE47-89E9-77E608491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ECC5-4198-4C42-AC10-3360D227770E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E94D-8C3F-FE47-89E9-77E608491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ECC5-4198-4C42-AC10-3360D227770E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E94D-8C3F-FE47-89E9-77E608491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ECC5-4198-4C42-AC10-3360D227770E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E94D-8C3F-FE47-89E9-77E608491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ECC5-4198-4C42-AC10-3360D227770E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6E94D-8C3F-FE47-89E9-77E608491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6773333"/>
            <a:ext cx="7759700" cy="3386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8685" y="7734301"/>
            <a:ext cx="7759700" cy="3386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0" y="4825999"/>
            <a:ext cx="7759700" cy="3386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8685" y="5786967"/>
            <a:ext cx="7759700" cy="3386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-14819" y="2878665"/>
            <a:ext cx="7759700" cy="3386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3866" y="3839633"/>
            <a:ext cx="7759700" cy="3386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-14819" y="931331"/>
            <a:ext cx="7759700" cy="3386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3866" y="1892299"/>
            <a:ext cx="7759700" cy="3386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-14819" y="-2"/>
            <a:ext cx="7759700" cy="3386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 rot="16200000">
            <a:off x="-31752" y="2113"/>
            <a:ext cx="7823204" cy="7768170"/>
            <a:chOff x="137581" y="152398"/>
            <a:chExt cx="7823204" cy="7768170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152400" y="6925733"/>
              <a:ext cx="7759700" cy="3386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201085" y="7886701"/>
              <a:ext cx="7759700" cy="3386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152400" y="4978399"/>
              <a:ext cx="7759700" cy="3386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201085" y="5939367"/>
              <a:ext cx="7759700" cy="3386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137581" y="3031065"/>
              <a:ext cx="7759700" cy="3386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186266" y="3992033"/>
              <a:ext cx="7759700" cy="3386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137581" y="1083731"/>
              <a:ext cx="7759700" cy="3386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186265" y="2044699"/>
              <a:ext cx="7759700" cy="3386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137581" y="152398"/>
              <a:ext cx="7759700" cy="3386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658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16209" y="2529815"/>
            <a:ext cx="2555115" cy="249213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51"/>
          <p:cNvGrpSpPr/>
          <p:nvPr/>
        </p:nvGrpSpPr>
        <p:grpSpPr>
          <a:xfrm>
            <a:off x="1339435" y="2529028"/>
            <a:ext cx="1278341" cy="2492922"/>
            <a:chOff x="1295400" y="5029200"/>
            <a:chExt cx="1296194" cy="2515394"/>
          </a:xfrm>
        </p:grpSpPr>
        <p:cxnSp>
          <p:nvCxnSpPr>
            <p:cNvPr id="9" name="Straight Connector 8"/>
            <p:cNvCxnSpPr/>
            <p:nvPr/>
          </p:nvCxnSpPr>
          <p:spPr>
            <a:xfrm rot="10800000">
              <a:off x="1295400" y="6324600"/>
              <a:ext cx="1295400" cy="1219200"/>
            </a:xfrm>
            <a:prstGeom prst="line">
              <a:avLst/>
            </a:prstGeom>
            <a:ln>
              <a:solidFill>
                <a:srgbClr val="000000"/>
              </a:solidFill>
              <a:head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1295400" y="5029200"/>
              <a:ext cx="1295400" cy="1295400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334294" y="6287294"/>
              <a:ext cx="2513012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55"/>
          <p:cNvGrpSpPr/>
          <p:nvPr/>
        </p:nvGrpSpPr>
        <p:grpSpPr>
          <a:xfrm flipH="1">
            <a:off x="5171324" y="2529028"/>
            <a:ext cx="1278341" cy="2492922"/>
            <a:chOff x="1295400" y="5029200"/>
            <a:chExt cx="1296194" cy="2515394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295400" y="6324600"/>
              <a:ext cx="1295400" cy="1219200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295400" y="5029200"/>
              <a:ext cx="1295400" cy="1295400"/>
            </a:xfrm>
            <a:prstGeom prst="line">
              <a:avLst/>
            </a:prstGeom>
            <a:ln>
              <a:solidFill>
                <a:srgbClr val="000000"/>
              </a:solidFill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1334294" y="6287294"/>
              <a:ext cx="2513012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2615426" y="5062069"/>
            <a:ext cx="2555115" cy="249213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59"/>
          <p:cNvGrpSpPr/>
          <p:nvPr/>
        </p:nvGrpSpPr>
        <p:grpSpPr>
          <a:xfrm flipH="1">
            <a:off x="5171324" y="5041091"/>
            <a:ext cx="1278341" cy="2492922"/>
            <a:chOff x="1295400" y="5029200"/>
            <a:chExt cx="1296194" cy="2515394"/>
          </a:xfrm>
        </p:grpSpPr>
        <p:cxnSp>
          <p:nvCxnSpPr>
            <p:cNvPr id="18" name="Straight Connector 17"/>
            <p:cNvCxnSpPr/>
            <p:nvPr/>
          </p:nvCxnSpPr>
          <p:spPr>
            <a:xfrm rot="10800000">
              <a:off x="1295400" y="6324600"/>
              <a:ext cx="1295400" cy="1219200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1295400" y="5029200"/>
              <a:ext cx="1295400" cy="12954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334294" y="6287294"/>
              <a:ext cx="2513012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50"/>
          <p:cNvGrpSpPr/>
          <p:nvPr/>
        </p:nvGrpSpPr>
        <p:grpSpPr>
          <a:xfrm>
            <a:off x="1338652" y="5038731"/>
            <a:ext cx="1278341" cy="2492922"/>
            <a:chOff x="1295400" y="5029200"/>
            <a:chExt cx="1296194" cy="2515394"/>
          </a:xfrm>
        </p:grpSpPr>
        <p:cxnSp>
          <p:nvCxnSpPr>
            <p:cNvPr id="22" name="Straight Connector 21"/>
            <p:cNvCxnSpPr/>
            <p:nvPr/>
          </p:nvCxnSpPr>
          <p:spPr>
            <a:xfrm rot="10800000">
              <a:off x="1295400" y="6324600"/>
              <a:ext cx="1295400" cy="12192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295400" y="5029200"/>
              <a:ext cx="1295400" cy="1295400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1334294" y="6287294"/>
              <a:ext cx="2513012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 rot="5400000">
            <a:off x="1244385" y="3264905"/>
            <a:ext cx="172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Metamorphous" panose="02000606080000020004" pitchFamily="2" charset="0"/>
              </a:rPr>
              <a:t>0</a:t>
            </a:r>
            <a:endParaRPr lang="en-US" sz="6000" dirty="0">
              <a:latin typeface="Metamorphous" panose="02000606080000020004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5400000">
            <a:off x="1310772" y="5778541"/>
            <a:ext cx="172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Metamorphous" panose="02000606080000020004" pitchFamily="2" charset="0"/>
              </a:rPr>
              <a:t>2</a:t>
            </a:r>
            <a:endParaRPr lang="en-US" sz="6000" dirty="0">
              <a:latin typeface="Metamorphous" panose="02000606080000020004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4814379" y="3272831"/>
            <a:ext cx="172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Metamorphous" panose="02000606080000020004" pitchFamily="2" charset="0"/>
              </a:rPr>
              <a:t>0</a:t>
            </a:r>
            <a:endParaRPr lang="en-US" sz="6000" dirty="0">
              <a:latin typeface="Metamorphous" panose="02000606080000020004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4814773" y="5796109"/>
            <a:ext cx="172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Metamorphous" panose="02000606080000020004" pitchFamily="2" charset="0"/>
              </a:rPr>
              <a:t>1</a:t>
            </a:r>
            <a:endParaRPr lang="en-US" sz="6000" dirty="0">
              <a:latin typeface="Metamorphous" panose="02000606080000020004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22600" y="3422359"/>
            <a:ext cx="172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Metamorphous" panose="02000606080000020004" pitchFamily="2" charset="0"/>
              </a:rPr>
              <a:t>3</a:t>
            </a:r>
            <a:endParaRPr lang="en-US" sz="6600" dirty="0">
              <a:latin typeface="Metamorphous" panose="02000606080000020004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6535" y="2655418"/>
            <a:ext cx="2069577" cy="45354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Metamorphous" panose="02000606080000020004" pitchFamily="2" charset="0"/>
              </a:rPr>
              <a:t>Level </a:t>
            </a:r>
            <a:r>
              <a:rPr lang="en-US" sz="2400" dirty="0" smtClean="0">
                <a:solidFill>
                  <a:schemeClr val="tx1"/>
                </a:solidFill>
                <a:latin typeface="Metamorphous" panose="02000606080000020004" pitchFamily="2" charset="0"/>
              </a:rPr>
              <a:t>1</a:t>
            </a:r>
            <a:endParaRPr lang="en-US" sz="2400" dirty="0">
              <a:solidFill>
                <a:schemeClr val="tx1"/>
              </a:solidFill>
              <a:latin typeface="Metamorphous" panose="0200060608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17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16209" y="2529815"/>
            <a:ext cx="2555115" cy="249213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51"/>
          <p:cNvGrpSpPr/>
          <p:nvPr/>
        </p:nvGrpSpPr>
        <p:grpSpPr>
          <a:xfrm>
            <a:off x="1339435" y="2529028"/>
            <a:ext cx="1278341" cy="2492922"/>
            <a:chOff x="1295400" y="5029200"/>
            <a:chExt cx="1296194" cy="2515394"/>
          </a:xfrm>
        </p:grpSpPr>
        <p:cxnSp>
          <p:nvCxnSpPr>
            <p:cNvPr id="9" name="Straight Connector 8"/>
            <p:cNvCxnSpPr/>
            <p:nvPr/>
          </p:nvCxnSpPr>
          <p:spPr>
            <a:xfrm rot="10800000">
              <a:off x="1295400" y="6324600"/>
              <a:ext cx="1295400" cy="1219200"/>
            </a:xfrm>
            <a:prstGeom prst="line">
              <a:avLst/>
            </a:prstGeom>
            <a:ln>
              <a:solidFill>
                <a:srgbClr val="000000"/>
              </a:solidFill>
              <a:head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1295400" y="5029200"/>
              <a:ext cx="1295400" cy="1295400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334294" y="6287294"/>
              <a:ext cx="2513012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55"/>
          <p:cNvGrpSpPr/>
          <p:nvPr/>
        </p:nvGrpSpPr>
        <p:grpSpPr>
          <a:xfrm flipH="1">
            <a:off x="5171324" y="2529028"/>
            <a:ext cx="1278341" cy="2492922"/>
            <a:chOff x="1295400" y="5029200"/>
            <a:chExt cx="1296194" cy="2515394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295400" y="6324600"/>
              <a:ext cx="1295400" cy="1219200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295400" y="5029200"/>
              <a:ext cx="1295400" cy="1295400"/>
            </a:xfrm>
            <a:prstGeom prst="line">
              <a:avLst/>
            </a:prstGeom>
            <a:ln>
              <a:solidFill>
                <a:srgbClr val="000000"/>
              </a:solidFill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1334294" y="6287294"/>
              <a:ext cx="2513012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2615426" y="5062069"/>
            <a:ext cx="2555115" cy="249213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59"/>
          <p:cNvGrpSpPr/>
          <p:nvPr/>
        </p:nvGrpSpPr>
        <p:grpSpPr>
          <a:xfrm flipH="1">
            <a:off x="5171324" y="5041091"/>
            <a:ext cx="1278341" cy="2492922"/>
            <a:chOff x="1295400" y="5029200"/>
            <a:chExt cx="1296194" cy="2515394"/>
          </a:xfrm>
        </p:grpSpPr>
        <p:cxnSp>
          <p:nvCxnSpPr>
            <p:cNvPr id="18" name="Straight Connector 17"/>
            <p:cNvCxnSpPr/>
            <p:nvPr/>
          </p:nvCxnSpPr>
          <p:spPr>
            <a:xfrm rot="10800000">
              <a:off x="1295400" y="6324600"/>
              <a:ext cx="1295400" cy="1219200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1295400" y="5029200"/>
              <a:ext cx="1295400" cy="12954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334294" y="6287294"/>
              <a:ext cx="2513012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50"/>
          <p:cNvGrpSpPr/>
          <p:nvPr/>
        </p:nvGrpSpPr>
        <p:grpSpPr>
          <a:xfrm>
            <a:off x="1338652" y="5038731"/>
            <a:ext cx="1278341" cy="2492922"/>
            <a:chOff x="1295400" y="5029200"/>
            <a:chExt cx="1296194" cy="2515394"/>
          </a:xfrm>
        </p:grpSpPr>
        <p:cxnSp>
          <p:nvCxnSpPr>
            <p:cNvPr id="22" name="Straight Connector 21"/>
            <p:cNvCxnSpPr/>
            <p:nvPr/>
          </p:nvCxnSpPr>
          <p:spPr>
            <a:xfrm rot="10800000">
              <a:off x="1295400" y="6324600"/>
              <a:ext cx="1295400" cy="12192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295400" y="5029200"/>
              <a:ext cx="1295400" cy="1295400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1334294" y="6287294"/>
              <a:ext cx="2513012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3022600" y="3422359"/>
            <a:ext cx="172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Metamorphous" panose="02000606080000020004" pitchFamily="2" charset="0"/>
              </a:rPr>
              <a:t>5</a:t>
            </a:r>
          </a:p>
        </p:txBody>
      </p:sp>
      <p:sp>
        <p:nvSpPr>
          <p:cNvPr id="3" name="Rectangle 2"/>
          <p:cNvSpPr/>
          <p:nvPr/>
        </p:nvSpPr>
        <p:spPr>
          <a:xfrm>
            <a:off x="2876535" y="2655418"/>
            <a:ext cx="2069577" cy="45354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Metamorphous" panose="02000606080000020004" pitchFamily="2" charset="0"/>
              </a:rPr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349179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16209" y="2529815"/>
            <a:ext cx="2555115" cy="249213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51"/>
          <p:cNvGrpSpPr/>
          <p:nvPr/>
        </p:nvGrpSpPr>
        <p:grpSpPr>
          <a:xfrm>
            <a:off x="1339435" y="2529028"/>
            <a:ext cx="1278341" cy="2492922"/>
            <a:chOff x="1295400" y="5029200"/>
            <a:chExt cx="1296194" cy="2515394"/>
          </a:xfrm>
        </p:grpSpPr>
        <p:cxnSp>
          <p:nvCxnSpPr>
            <p:cNvPr id="9" name="Straight Connector 8"/>
            <p:cNvCxnSpPr/>
            <p:nvPr/>
          </p:nvCxnSpPr>
          <p:spPr>
            <a:xfrm rot="10800000">
              <a:off x="1295400" y="6324600"/>
              <a:ext cx="1295400" cy="1219200"/>
            </a:xfrm>
            <a:prstGeom prst="line">
              <a:avLst/>
            </a:prstGeom>
            <a:ln>
              <a:solidFill>
                <a:srgbClr val="000000"/>
              </a:solidFill>
              <a:head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1295400" y="5029200"/>
              <a:ext cx="1295400" cy="1295400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334294" y="6287294"/>
              <a:ext cx="2513012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55"/>
          <p:cNvGrpSpPr/>
          <p:nvPr/>
        </p:nvGrpSpPr>
        <p:grpSpPr>
          <a:xfrm flipH="1">
            <a:off x="5171324" y="2529028"/>
            <a:ext cx="1278341" cy="2492922"/>
            <a:chOff x="1295400" y="5029200"/>
            <a:chExt cx="1296194" cy="2515394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295400" y="6324600"/>
              <a:ext cx="1295400" cy="1219200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295400" y="5029200"/>
              <a:ext cx="1295400" cy="1295400"/>
            </a:xfrm>
            <a:prstGeom prst="line">
              <a:avLst/>
            </a:prstGeom>
            <a:ln>
              <a:solidFill>
                <a:srgbClr val="000000"/>
              </a:solidFill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1334294" y="6287294"/>
              <a:ext cx="2513012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2615426" y="5062069"/>
            <a:ext cx="2555115" cy="249213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59"/>
          <p:cNvGrpSpPr/>
          <p:nvPr/>
        </p:nvGrpSpPr>
        <p:grpSpPr>
          <a:xfrm flipH="1">
            <a:off x="5171324" y="5041091"/>
            <a:ext cx="1278341" cy="2492922"/>
            <a:chOff x="1295400" y="5029200"/>
            <a:chExt cx="1296194" cy="2515394"/>
          </a:xfrm>
        </p:grpSpPr>
        <p:cxnSp>
          <p:nvCxnSpPr>
            <p:cNvPr id="18" name="Straight Connector 17"/>
            <p:cNvCxnSpPr/>
            <p:nvPr/>
          </p:nvCxnSpPr>
          <p:spPr>
            <a:xfrm rot="10800000">
              <a:off x="1295400" y="6324600"/>
              <a:ext cx="1295400" cy="1219200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1295400" y="5029200"/>
              <a:ext cx="1295400" cy="12954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334294" y="6287294"/>
              <a:ext cx="2513012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50"/>
          <p:cNvGrpSpPr/>
          <p:nvPr/>
        </p:nvGrpSpPr>
        <p:grpSpPr>
          <a:xfrm>
            <a:off x="1338652" y="5038731"/>
            <a:ext cx="1278341" cy="2492922"/>
            <a:chOff x="1295400" y="5029200"/>
            <a:chExt cx="1296194" cy="2515394"/>
          </a:xfrm>
        </p:grpSpPr>
        <p:cxnSp>
          <p:nvCxnSpPr>
            <p:cNvPr id="22" name="Straight Connector 21"/>
            <p:cNvCxnSpPr/>
            <p:nvPr/>
          </p:nvCxnSpPr>
          <p:spPr>
            <a:xfrm rot="10800000">
              <a:off x="1295400" y="6324600"/>
              <a:ext cx="1295400" cy="12192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295400" y="5029200"/>
              <a:ext cx="1295400" cy="1295400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1334294" y="6287294"/>
              <a:ext cx="2513012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3022600" y="3422359"/>
            <a:ext cx="172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Metamorphous" panose="02000606080000020004" pitchFamily="2" charset="0"/>
              </a:rPr>
              <a:t>7</a:t>
            </a:r>
            <a:endParaRPr lang="en-US" sz="6600" dirty="0">
              <a:latin typeface="Metamorphous" panose="02000606080000020004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6535" y="2655418"/>
            <a:ext cx="2069577" cy="45354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Metamorphous" panose="02000606080000020004" pitchFamily="2" charset="0"/>
              </a:rPr>
              <a:t>Level 3</a:t>
            </a:r>
          </a:p>
        </p:txBody>
      </p:sp>
    </p:spTree>
    <p:extLst>
      <p:ext uri="{BB962C8B-B14F-4D97-AF65-F5344CB8AC3E}">
        <p14:creationId xmlns:p14="http://schemas.microsoft.com/office/powerpoint/2010/main" val="292105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16209" y="2529815"/>
            <a:ext cx="2555115" cy="249213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51"/>
          <p:cNvGrpSpPr/>
          <p:nvPr/>
        </p:nvGrpSpPr>
        <p:grpSpPr>
          <a:xfrm>
            <a:off x="1339435" y="2529028"/>
            <a:ext cx="1278341" cy="2492922"/>
            <a:chOff x="1295400" y="5029200"/>
            <a:chExt cx="1296194" cy="2515394"/>
          </a:xfrm>
        </p:grpSpPr>
        <p:cxnSp>
          <p:nvCxnSpPr>
            <p:cNvPr id="9" name="Straight Connector 8"/>
            <p:cNvCxnSpPr/>
            <p:nvPr/>
          </p:nvCxnSpPr>
          <p:spPr>
            <a:xfrm rot="10800000">
              <a:off x="1295400" y="6324600"/>
              <a:ext cx="1295400" cy="1219200"/>
            </a:xfrm>
            <a:prstGeom prst="line">
              <a:avLst/>
            </a:prstGeom>
            <a:ln>
              <a:solidFill>
                <a:srgbClr val="000000"/>
              </a:solidFill>
              <a:head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1295400" y="5029200"/>
              <a:ext cx="1295400" cy="1295400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334294" y="6287294"/>
              <a:ext cx="2513012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55"/>
          <p:cNvGrpSpPr/>
          <p:nvPr/>
        </p:nvGrpSpPr>
        <p:grpSpPr>
          <a:xfrm flipH="1">
            <a:off x="5171324" y="2529028"/>
            <a:ext cx="1278341" cy="2492922"/>
            <a:chOff x="1295400" y="5029200"/>
            <a:chExt cx="1296194" cy="2515394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295400" y="6324600"/>
              <a:ext cx="1295400" cy="1219200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295400" y="5029200"/>
              <a:ext cx="1295400" cy="1295400"/>
            </a:xfrm>
            <a:prstGeom prst="line">
              <a:avLst/>
            </a:prstGeom>
            <a:ln>
              <a:solidFill>
                <a:srgbClr val="000000"/>
              </a:solidFill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1334294" y="6287294"/>
              <a:ext cx="2513012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2615426" y="5062069"/>
            <a:ext cx="2555115" cy="249213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59"/>
          <p:cNvGrpSpPr/>
          <p:nvPr/>
        </p:nvGrpSpPr>
        <p:grpSpPr>
          <a:xfrm flipH="1">
            <a:off x="5171324" y="5041091"/>
            <a:ext cx="1278341" cy="2492922"/>
            <a:chOff x="1295400" y="5029200"/>
            <a:chExt cx="1296194" cy="2515394"/>
          </a:xfrm>
        </p:grpSpPr>
        <p:cxnSp>
          <p:nvCxnSpPr>
            <p:cNvPr id="18" name="Straight Connector 17"/>
            <p:cNvCxnSpPr/>
            <p:nvPr/>
          </p:nvCxnSpPr>
          <p:spPr>
            <a:xfrm rot="10800000">
              <a:off x="1295400" y="6324600"/>
              <a:ext cx="1295400" cy="1219200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1295400" y="5029200"/>
              <a:ext cx="1295400" cy="12954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334294" y="6287294"/>
              <a:ext cx="2513012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50"/>
          <p:cNvGrpSpPr/>
          <p:nvPr/>
        </p:nvGrpSpPr>
        <p:grpSpPr>
          <a:xfrm>
            <a:off x="1338652" y="5038731"/>
            <a:ext cx="1278341" cy="2492922"/>
            <a:chOff x="1295400" y="5029200"/>
            <a:chExt cx="1296194" cy="2515394"/>
          </a:xfrm>
        </p:grpSpPr>
        <p:cxnSp>
          <p:nvCxnSpPr>
            <p:cNvPr id="22" name="Straight Connector 21"/>
            <p:cNvCxnSpPr/>
            <p:nvPr/>
          </p:nvCxnSpPr>
          <p:spPr>
            <a:xfrm rot="10800000">
              <a:off x="1295400" y="6324600"/>
              <a:ext cx="1295400" cy="12192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295400" y="5029200"/>
              <a:ext cx="1295400" cy="1295400"/>
            </a:xfrm>
            <a:prstGeom prst="line">
              <a:avLst/>
            </a:prstGeom>
            <a:ln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1334294" y="6287294"/>
              <a:ext cx="2513012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3022600" y="3422359"/>
            <a:ext cx="172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Metamorphous" panose="02000606080000020004" pitchFamily="2" charset="0"/>
              </a:rPr>
              <a:t>10</a:t>
            </a:r>
            <a:endParaRPr lang="en-US" sz="6600" dirty="0">
              <a:latin typeface="Metamorphous" panose="02000606080000020004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6535" y="2655418"/>
            <a:ext cx="2069577" cy="45354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Metamorphous" panose="02000606080000020004" pitchFamily="2" charset="0"/>
              </a:rPr>
              <a:t>Level </a:t>
            </a:r>
            <a:r>
              <a:rPr lang="en-US" sz="2400" dirty="0" smtClean="0">
                <a:solidFill>
                  <a:schemeClr val="tx1"/>
                </a:solidFill>
                <a:latin typeface="Metamorphous" panose="02000606080000020004" pitchFamily="2" charset="0"/>
              </a:rPr>
              <a:t>4</a:t>
            </a:r>
            <a:endParaRPr lang="en-US" sz="2400" dirty="0">
              <a:solidFill>
                <a:schemeClr val="tx1"/>
              </a:solidFill>
              <a:latin typeface="Metamorphous" panose="0200060608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763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4459</TotalTime>
  <Words>16</Words>
  <Application>Microsoft Office PowerPoint</Application>
  <PresentationFormat>Custom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Metamorphous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Michael Vatcher</cp:lastModifiedBy>
  <cp:revision>78</cp:revision>
  <cp:lastPrinted>2014-03-03T09:15:48Z</cp:lastPrinted>
  <dcterms:created xsi:type="dcterms:W3CDTF">2013-01-18T05:14:34Z</dcterms:created>
  <dcterms:modified xsi:type="dcterms:W3CDTF">2014-04-18T04:02:27Z</dcterms:modified>
</cp:coreProperties>
</file>